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827" r:id="rId3"/>
    <p:sldId id="838" r:id="rId4"/>
    <p:sldId id="869" r:id="rId5"/>
    <p:sldId id="856" r:id="rId6"/>
    <p:sldId id="883" r:id="rId7"/>
    <p:sldId id="884" r:id="rId8"/>
    <p:sldId id="885" r:id="rId9"/>
    <p:sldId id="886" r:id="rId10"/>
    <p:sldId id="887" r:id="rId11"/>
    <p:sldId id="888" r:id="rId12"/>
    <p:sldId id="874" r:id="rId13"/>
    <p:sldId id="875" r:id="rId14"/>
    <p:sldId id="876" r:id="rId15"/>
    <p:sldId id="877" r:id="rId16"/>
    <p:sldId id="878" r:id="rId17"/>
    <p:sldId id="879" r:id="rId18"/>
    <p:sldId id="836" r:id="rId19"/>
    <p:sldId id="854" r:id="rId20"/>
    <p:sldId id="837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4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主升系列课程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4030" y="3656965"/>
            <a:ext cx="4801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收集表案例解析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78945" cy="5445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1520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78945" cy="5445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1520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78945" cy="5445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1520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知行合一平常心欲速则不达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123690" y="1461135"/>
            <a:ext cx="3944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</a:rPr>
              <a:t>账户从小变大的过程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594485" y="2316480"/>
          <a:ext cx="853186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阶段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第一阶段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第二阶段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第三阶段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认知改变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行为改变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曲线改变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途径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认知账户变大的阻碍因素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学会取点作图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能独立选股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建立自选股跟踪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保持体系内的不变标准，交易</a:t>
                      </a:r>
                      <a:r>
                        <a:rPr lang="en-US" altLang="zh-CN"/>
                        <a:t>30</a:t>
                      </a:r>
                      <a:r>
                        <a:rPr lang="zh-CN" altLang="en-US"/>
                        <a:t>笔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不纠结，不患得患失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加强对趋势位置的理解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加强对市场情绪的理解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进一步放大盈亏比，打开上限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5575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系统性复盘的两种主要思路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8300" y="2896235"/>
            <a:ext cx="591502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自上而下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先大盘（天时配合），再板块，最后个股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自下而上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先个股（强扭转），再板块，大盘确认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2630"/>
            <a:ext cx="11958320" cy="5481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78945" cy="5445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2155"/>
            <a:ext cx="1189863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0410"/>
            <a:ext cx="11878945" cy="54451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WPS 演示</Application>
  <PresentationFormat>宽屏</PresentationFormat>
  <Paragraphs>52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主升系列课程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139</cp:revision>
  <dcterms:created xsi:type="dcterms:W3CDTF">2021-07-12T09:18:00Z</dcterms:created>
  <dcterms:modified xsi:type="dcterms:W3CDTF">2024-07-29T10:54:25Z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668E8321EC584B0EA8788C7E003D4129_13</vt:lpwstr>
  </property>
  <property fmtid="{D5CDD505-2E9C-101B-9397-08002B2CF9AE}" pid="3" name="KSOProductBuildVer">
    <vt:lpwstr>2052-12.1.0.17147</vt:lpwstr>
  </property>
</Properties>
</file>